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0" autoAdjust="0"/>
    <p:restoredTop sz="84898" autoAdjust="0"/>
  </p:normalViewPr>
  <p:slideViewPr>
    <p:cSldViewPr snapToGrid="0">
      <p:cViewPr varScale="1">
        <p:scale>
          <a:sx n="108" d="100"/>
          <a:sy n="108" d="100"/>
        </p:scale>
        <p:origin x="1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86A0-8DC1-965D-8F8A-7FF01EAED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80FF8-BD6F-8635-B338-AF8A9940B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B13FB-A328-38F8-4BC0-806398F1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31EE-B9E2-84F7-89F1-93BA9C69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E49F4-4C84-05B7-E219-4E550261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9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E13F-FE43-5B75-3EF4-D7697694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77662-94C9-F3AE-25F6-5FBA198F9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75A2A-0A1C-FF48-48CC-9E9DB9973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8FAD3-02A1-A91D-7C67-C5B668205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A48F8-30FC-15DD-B6F9-7D031D4E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3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F5984-8B2B-D03B-6856-8340518AF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DB472-8AFF-D843-B300-6AAFF6B39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BC6D4-2A9C-D067-76A9-3819DDC92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435E2-AF8D-7E3F-D651-74783FE9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77614-32AC-5D6D-ADF7-EA19786F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0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6BC8-5045-F90E-A6E9-F0667C54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29CB4-518D-6089-6062-80DBD137D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98427-FAC6-7DDD-8413-9A40F278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9CC2-6DBD-5DA3-1B1B-15586881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41F40-17BD-ED65-C98A-F687A976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4478B-EBC1-85B3-C3F3-93C1D237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A487D-C3CC-07F0-1152-24048EBFD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C1CE5-A249-5CB6-F4D5-7371AEDA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8286D-ECDD-5576-855F-8E3D2CE4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BF5CB-7DE5-414B-1BEC-55B19634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7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8BD7B-9AC9-369A-3D24-EE3882546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7D487-AA9D-C05F-3F03-3C5E15402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93681-AA73-DBD5-76BF-60EB08809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E2994-2E19-7508-7C43-056914BC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2CFCA-DD50-3338-F8B1-2AD9A733A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47DE2-CD11-F194-FE51-4F63D424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3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78FD-A070-B9CA-E4F6-12738409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03338-8C7D-2ABC-51FB-AAF2115F4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5BF8D-FF0C-1B1C-1990-136C86964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D3D4B-ADC1-39BB-08E1-6C7002D0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A69507-8A4F-7C66-333D-296D55543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C66CE9-0504-1AA6-BAD8-FF6A9DC1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A69E77-0874-9258-E671-CF8B84AF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958F8F-CCD2-ADF7-573A-7EFA231C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24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321E-2598-7FCC-8DE3-CEFB2812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4E4664-2B3E-2FBF-6D4F-13E409877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4E92D-CD40-8372-DE2D-3CBEFE5F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D4AB8-39DE-4A72-F03C-2C909D9C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82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5A9032-753E-742F-EB9B-BCF03FAB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29508-30A5-4CA2-4B79-B4E2DEA89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7F66C-B824-29DC-7FEC-AE2D0F4DE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2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B75D7-5153-37CF-2396-2EB06D19A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D1F4E-1F26-7EEF-3515-2B8D3E588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E22EC-E3DB-FE92-BB4D-A483461CB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0F6E7-5F58-8783-68F3-92850311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8B9AE-2E34-071B-625C-BAEC1FAA1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2AD78-553C-8C97-5331-1116DC69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2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CB37-13FC-46C3-D131-B53C09AC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BE2CB6-F26D-9243-4ECF-B79AF90EB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4B201-7606-836A-FE4C-17B731B13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30B1B-DD77-306F-6BB5-58136FAA4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D6A62-1EAE-A96C-5890-E29E06B33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3E506-5EA4-2298-B5E4-BAA3DCBD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0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27FC4-55DB-7242-EFB0-1A3FE450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7B0C3-A5F5-00DF-90AF-D873AA8EB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30898-24C6-2C86-BA5B-4FFB36F36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9F4FF-59BA-404E-A961-A3A0265D36CA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8CBA1-4A5D-CEFE-F81F-F659058F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0FE6B-F510-EC08-A607-24F45AF59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F09BF-69A7-4E81-8F7E-F5F86F19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9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45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8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55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98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03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heet music with notes and words&#10;&#10;Description automatically generated">
            <a:extLst>
              <a:ext uri="{FF2B5EF4-FFF2-40B4-BE49-F238E27FC236}">
                <a16:creationId xmlns:a16="http://schemas.microsoft.com/office/drawing/2014/main" id="{85C02DE2-1314-16B1-0983-57F069B4E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51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95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et music with notes and words&#10;&#10;Description automatically generated">
            <a:extLst>
              <a:ext uri="{FF2B5EF4-FFF2-40B4-BE49-F238E27FC236}">
                <a16:creationId xmlns:a16="http://schemas.microsoft.com/office/drawing/2014/main" id="{606FA1DB-A811-9132-3D69-3A137DA86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8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7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80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5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3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8400-0798-074D-89BF-0D9924B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70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Collin Elk</dc:creator>
  <cp:lastModifiedBy>Luke Coles</cp:lastModifiedBy>
  <cp:revision>11</cp:revision>
  <dcterms:created xsi:type="dcterms:W3CDTF">2023-09-22T19:20:24Z</dcterms:created>
  <dcterms:modified xsi:type="dcterms:W3CDTF">2024-11-05T03:49:43Z</dcterms:modified>
</cp:coreProperties>
</file>