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60" r:id="rId2"/>
    <p:sldId id="261" r:id="rId3"/>
    <p:sldId id="262" r:id="rId4"/>
    <p:sldId id="263" r:id="rId5"/>
    <p:sldId id="266" r:id="rId6"/>
    <p:sldId id="267" r:id="rId7"/>
    <p:sldId id="268" r:id="rId8"/>
    <p:sldId id="264" r:id="rId9"/>
    <p:sldId id="265" r:id="rId10"/>
    <p:sldId id="272" r:id="rId11"/>
    <p:sldId id="273" r:id="rId12"/>
    <p:sldId id="274" r:id="rId13"/>
    <p:sldId id="269" r:id="rId14"/>
    <p:sldId id="270" r:id="rId15"/>
    <p:sldId id="271" r:id="rId16"/>
    <p:sldId id="275" r:id="rId17"/>
    <p:sldId id="276" r:id="rId18"/>
    <p:sldId id="277" r:id="rId19"/>
    <p:sldId id="278" r:id="rId2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016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8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624" autoAdjust="0"/>
    <p:restoredTop sz="86418" autoAdjust="0"/>
  </p:normalViewPr>
  <p:slideViewPr>
    <p:cSldViewPr snapToGrid="0" snapToObjects="1">
      <p:cViewPr varScale="1">
        <p:scale>
          <a:sx n="96" d="100"/>
          <a:sy n="96" d="100"/>
        </p:scale>
        <p:origin x="-112" y="-720"/>
      </p:cViewPr>
      <p:guideLst>
        <p:guide orient="horz" pos="1512"/>
        <p:guide orient="horz" pos="14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164B5-7999-D24F-A5F2-ED51B8ACAF5A}" type="datetimeFigureOut">
              <a:rPr lang="en-US" smtClean="0"/>
              <a:t>6/17/20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5F62F-73D0-E74B-8ED3-B886D4713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1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567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2138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963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694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590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440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169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782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370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8998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73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76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76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9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04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631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15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437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216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8C54F-3909-344A-8E0C-994F96D226F0}" type="datetimeFigureOut">
              <a:rPr lang="en-US" smtClean="0"/>
              <a:t>6/17/20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emf"/><Relationship Id="rId5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0.emf"/><Relationship Id="rId5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4.emf"/><Relationship Id="rId5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0.emf"/><Relationship Id="rId5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2.emf"/><Relationship Id="rId5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4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0.emf"/><Relationship Id="rId5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5.emf"/><Relationship Id="rId5" Type="http://schemas.openxmlformats.org/officeDocument/2006/relationships/image" Target="../media/image26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7.emf"/><Relationship Id="rId5" Type="http://schemas.openxmlformats.org/officeDocument/2006/relationships/image" Target="../media/image28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6.emf"/><Relationship Id="rId5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8.emf"/><Relationship Id="rId5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0.emf"/><Relationship Id="rId5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4.emf"/><Relationship Id="rId5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6.emf"/><Relationship Id="rId5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8.emf"/><Relationship Id="rId5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3346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3347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334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V1a – Redeemed by the Blood of the Lamb</a:t>
            </a: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-1" y="4729859"/>
            <a:ext cx="704206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solidFill>
                  <a:srgbClr val="000000"/>
                </a:solidFill>
                <a:latin typeface="+mn-lt"/>
                <a:cs typeface="Calibri" panose="020F0502020204030204" pitchFamily="34" charset="0"/>
              </a:rPr>
              <a:t>Words and Music by: </a:t>
            </a:r>
            <a:r>
              <a:rPr lang="en-US" sz="1100" dirty="0">
                <a:latin typeface="+mn-lt"/>
                <a:cs typeface="Calibri" panose="020F0502020204030204" pitchFamily="34" charset="0"/>
              </a:rPr>
              <a:t>David Gentiles, Melanie Tierce, Sean Carter, The Emerging Sound, Will Yates.  </a:t>
            </a:r>
            <a:r>
              <a:rPr lang="en-US" sz="1100" dirty="0" err="1">
                <a:latin typeface="+mn-lt"/>
                <a:cs typeface="Calibri" panose="020F0502020204030204" pitchFamily="34" charset="0"/>
              </a:rPr>
              <a:t>Arr</a:t>
            </a:r>
            <a:r>
              <a:rPr lang="en-US" sz="1100" dirty="0">
                <a:latin typeface="+mn-lt"/>
                <a:cs typeface="Calibri" panose="020F0502020204030204" pitchFamily="34" charset="0"/>
              </a:rPr>
              <a:t>: Mike Rogers.</a:t>
            </a:r>
          </a:p>
          <a:p>
            <a:r>
              <a:rPr lang="en-US" sz="1000" i="1" dirty="0">
                <a:latin typeface="+mn-lt"/>
                <a:cs typeface="Calibri" panose="020F0502020204030204" pitchFamily="34" charset="0"/>
              </a:rPr>
              <a:t>© 2018 New Hope Road Music, Tent Peg Music, The Emerging Sound Publishing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4C71F83-F83D-4E40-8526-9720368238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06D36B1-1E87-7940-A131-240D8A9BEB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269998"/>
            <a:ext cx="7670800" cy="2876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C2a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A1D0D3A-AB40-2A42-A488-0AEF4E9A56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684D6AE-AB1D-904E-ACE7-5FAC927F0C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269998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7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C2b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3819CC5-82DC-DF40-8E7A-76C95492B2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0FA869-BB1C-D647-B2FB-336B310EDB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269998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879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C2c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9277F210-FD15-7146-857B-686915F6BE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2269998"/>
            <a:ext cx="7670800" cy="2876550"/>
          </a:xfrm>
          <a:prstGeom prst="rect">
            <a:avLst/>
          </a:prstGeom>
        </p:spPr>
      </p:pic>
      <p:pic>
        <p:nvPicPr>
          <p:cNvPr id="2" name="Picture 1" descr="17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694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V4a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2" name="Picture 1" descr="19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3" name="Picture 2" descr="20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330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V4b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3D881AA-7C61-5741-86E7-2F89BBA043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10CC54A-1D5B-5F44-B4D8-035E811072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263706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587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V4c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3881E97-4AA2-0442-A8B4-3F669A1534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982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C3a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A1D0D3A-AB40-2A42-A488-0AEF4E9A56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684D6AE-AB1D-904E-ACE7-5FAC927F0C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269998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659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C3b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3819CC5-82DC-DF40-8E7A-76C95492B2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0FA869-BB1C-D647-B2FB-336B310EDB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269998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758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C3c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 descr="25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  <p:pic>
        <p:nvPicPr>
          <p:cNvPr id="4" name="Picture 3" descr="24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979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C3d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50F84D99-8D18-224C-98DF-26D89D2BF6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2263706"/>
            <a:ext cx="7670800" cy="2876550"/>
          </a:xfrm>
          <a:prstGeom prst="rect">
            <a:avLst/>
          </a:prstGeom>
        </p:spPr>
      </p:pic>
      <p:pic>
        <p:nvPicPr>
          <p:cNvPr id="2" name="Picture 1" descr="26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32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V1b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7C75E9D-B8BF-9642-8DCC-9DA85205C3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04A2F27-712A-1A4C-9C68-67A6F03722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269998"/>
            <a:ext cx="7670800" cy="2876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V2a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EB93C11E-6F97-1C48-808B-DECE8145F4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618873B6-8E13-0C4A-A264-875651C125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379726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119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V2b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D5A6A8F-FE81-A24F-92CC-5FE3393403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664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0430F2C-1922-C045-9971-E0F7858B33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379726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682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C1a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A1D0D3A-AB40-2A42-A488-0AEF4E9A56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684D6AE-AB1D-904E-ACE7-5FAC927F0C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269998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809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C1b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3819CC5-82DC-DF40-8E7A-76C95492B2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0FA869-BB1C-D647-B2FB-336B310EDB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269998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655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C1c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E302FAD0-9A5A-FC42-A53A-23A9EF1E5C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2269998"/>
            <a:ext cx="7670800" cy="2876550"/>
          </a:xfrm>
          <a:prstGeom prst="rect">
            <a:avLst/>
          </a:prstGeom>
        </p:spPr>
      </p:pic>
      <p:pic>
        <p:nvPicPr>
          <p:cNvPr id="2" name="Picture 1" descr="17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702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V3a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AB82677-BFC0-E443-BC7A-4E83268B3D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0AE0350-E305-3048-8C03-3DEB2FF209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379726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064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2020 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V3b –  Redeemed</a:t>
            </a:r>
            <a:r>
              <a:rPr lang="en-US" sz="1800" baseline="0" dirty="0"/>
              <a:t> by the Blood of the Lamb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19280DB-EC08-3840-A3E0-C8FAC4DACC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D9DE54D-FB70-CA47-9048-3B22EAB4B2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600" y="2379726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758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299</Words>
  <Application>Microsoft Macintosh PowerPoint</Application>
  <PresentationFormat>On-screen Show (16:9)</PresentationFormat>
  <Paragraphs>59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V1a – Redeemed by the Blood of the Lamb</vt:lpstr>
      <vt:lpstr>V1b –  Redeemed by the Blood of the Lamb</vt:lpstr>
      <vt:lpstr>V2a –  Redeemed by the Blood of the Lamb</vt:lpstr>
      <vt:lpstr>V2b –  Redeemed by the Blood of the Lamb</vt:lpstr>
      <vt:lpstr>C1a –  Redeemed by the Blood of the Lamb</vt:lpstr>
      <vt:lpstr>C1b –  Redeemed by the Blood of the Lamb</vt:lpstr>
      <vt:lpstr>C1c –  Redeemed by the Blood of the Lamb</vt:lpstr>
      <vt:lpstr>V3a –  Redeemed by the Blood of the Lamb</vt:lpstr>
      <vt:lpstr>V3b –  Redeemed by the Blood of the Lamb</vt:lpstr>
      <vt:lpstr>C2a –  Redeemed by the Blood of the Lamb</vt:lpstr>
      <vt:lpstr>C2b –  Redeemed by the Blood of the Lamb</vt:lpstr>
      <vt:lpstr>C2c –  Redeemed by the Blood of the Lamb</vt:lpstr>
      <vt:lpstr>V4a –  Redeemed by the Blood of the Lamb</vt:lpstr>
      <vt:lpstr>V4b –  Redeemed by the Blood of the Lamb</vt:lpstr>
      <vt:lpstr>V4c –  Redeemed by the Blood of the Lamb</vt:lpstr>
      <vt:lpstr>C3a –  Redeemed by the Blood of the Lamb</vt:lpstr>
      <vt:lpstr>C3b –  Redeemed by the Blood of the Lamb</vt:lpstr>
      <vt:lpstr>C3c –  Redeemed by the Blood of the Lamb</vt:lpstr>
      <vt:lpstr>C3d –  Redeemed by the Blood of the Lamb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C1a – Give Thanks (to the Lord)</dc:title>
  <dc:creator>MICHAEL ROGERS</dc:creator>
  <cp:lastModifiedBy>Tammy Heinsohn</cp:lastModifiedBy>
  <cp:revision>65</cp:revision>
  <dcterms:created xsi:type="dcterms:W3CDTF">2013-12-26T03:47:56Z</dcterms:created>
  <dcterms:modified xsi:type="dcterms:W3CDTF">2020-06-17T16:25:39Z</dcterms:modified>
</cp:coreProperties>
</file>