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bin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Masters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4580fdfd33bd4b35" /><Relationship Type="http://schemas.openxmlformats.org/package/2006/relationships/metadata/core-properties" Target="/docProps/core.xml" Id="Radb56b6cea034716" /><Relationship Type="http://schemas.openxmlformats.org/officeDocument/2006/relationships/extended-properties" Target="/docProps/app.xml" Id="R6d08a9c52c6a46a0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87516ec8ddc24423"/>
  </p:sldMasterIdLst>
  <p:notesMasterIdLst>
    <p:notesMasterId r:id="Rcbe49be1a7d74e78"/>
  </p:notesMasterIdLst>
  <p:sldIdLst>
    <p:sldId id="256" r:id="R1b3e8f6eb1c84038"/>
    <p:sldId id="257" r:id="Raa41c1a48bbe4376"/>
    <p:sldId id="258" r:id="Rd9e88a03c3164cf9"/>
    <p:sldId id="259" r:id="R61b9dd210fd149b0"/>
    <p:sldId id="260" r:id="R29d4172f435d4e93"/>
    <p:sldId id="261" r:id="R5c2e2a3d8a5c47fa"/>
    <p:sldId id="262" r:id="Re7308043ae1b4bb6"/>
    <p:sldId id="263" r:id="Rbd4947bbfcee4119"/>
    <p:sldId id="264" r:id="Rc198e68e64154b21"/>
    <p:sldId id="265" r:id="Rfcd16c0d211d48da"/>
    <p:sldId id="266" r:id="R11a18a129d274d24"/>
    <p:sldId id="267" r:id="R0489a98074e04e1a"/>
    <p:sldId id="268" r:id="R729bcb6ade3947d2"/>
    <p:sldId id="269" r:id="Rb326e0cce3964256"/>
    <p:sldId id="270" r:id="Rd86748e83df4413f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78" d="100"/>
          <a:sy n="178" d="100"/>
        </p:scale>
        <p:origin x="117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cbe49be1a7d74e78" /><Relationship Type="http://schemas.openxmlformats.org/officeDocument/2006/relationships/presProps" Target="/ppt/presProps.xml" Id="Rd6430d8ceacf40ae" /><Relationship Type="http://schemas.openxmlformats.org/officeDocument/2006/relationships/viewProps" Target="/ppt/viewProps.xml" Id="R53acac9d651f41a0" /><Relationship Type="http://schemas.openxmlformats.org/officeDocument/2006/relationships/slideMaster" Target="/ppt/slideMasters/slideMaster1.xml" Id="R87516ec8ddc24423" /><Relationship Type="http://schemas.openxmlformats.org/officeDocument/2006/relationships/theme" Target="/ppt/slideMasters/theme/theme2.xml" Id="Rac055900a3054102" /><Relationship Type="http://schemas.openxmlformats.org/officeDocument/2006/relationships/slide" Target="/ppt/slides/slide1.xml" Id="R1b3e8f6eb1c84038" /><Relationship Type="http://schemas.openxmlformats.org/officeDocument/2006/relationships/slide" Target="/ppt/slides/slide2.xml" Id="Raa41c1a48bbe4376" /><Relationship Type="http://schemas.openxmlformats.org/officeDocument/2006/relationships/slide" Target="/ppt/slides/slide3.xml" Id="Rd9e88a03c3164cf9" /><Relationship Type="http://schemas.openxmlformats.org/officeDocument/2006/relationships/slide" Target="/ppt/slides/slide4.xml" Id="R61b9dd210fd149b0" /><Relationship Type="http://schemas.openxmlformats.org/officeDocument/2006/relationships/slide" Target="/ppt/slides/slide5.xml" Id="R29d4172f435d4e93" /><Relationship Type="http://schemas.openxmlformats.org/officeDocument/2006/relationships/slide" Target="/ppt/slides/slide6.xml" Id="R5c2e2a3d8a5c47fa" /><Relationship Type="http://schemas.openxmlformats.org/officeDocument/2006/relationships/slide" Target="/ppt/slides/slide7.xml" Id="Re7308043ae1b4bb6" /><Relationship Type="http://schemas.openxmlformats.org/officeDocument/2006/relationships/slide" Target="/ppt/slides/slide8.xml" Id="Rbd4947bbfcee4119" /><Relationship Type="http://schemas.openxmlformats.org/officeDocument/2006/relationships/slide" Target="/ppt/slides/slide9.xml" Id="Rc198e68e64154b21" /><Relationship Type="http://schemas.openxmlformats.org/officeDocument/2006/relationships/slide" Target="/ppt/slides/slide10.xml" Id="Rfcd16c0d211d48da" /><Relationship Type="http://schemas.openxmlformats.org/officeDocument/2006/relationships/slide" Target="/ppt/slides/slide11.xml" Id="R11a18a129d274d24" /><Relationship Type="http://schemas.openxmlformats.org/officeDocument/2006/relationships/slide" Target="/ppt/slides/slide12.xml" Id="R0489a98074e04e1a" /><Relationship Type="http://schemas.openxmlformats.org/officeDocument/2006/relationships/slide" Target="/ppt/slides/slide13.xml" Id="R729bcb6ade3947d2" /><Relationship Type="http://schemas.openxmlformats.org/officeDocument/2006/relationships/slide" Target="/ppt/slides/slide14.xml" Id="Rb326e0cce3964256" /><Relationship Type="http://schemas.openxmlformats.org/officeDocument/2006/relationships/slide" Target="/ppt/slides/slide15.xml" Id="Rd86748e83df4413f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1.xml" Id="Rd819f85f842642df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2019-07-27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5cd5237686a4e93" /><Relationship Type="http://schemas.openxmlformats.org/officeDocument/2006/relationships/notesMaster" Target="/ppt/notesMasters/notesMaster1.xml" Id="R848df94db0cb48e9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4c22884e7f2f4a47" /><Relationship Type="http://schemas.openxmlformats.org/officeDocument/2006/relationships/notesMaster" Target="/ppt/notesMasters/notesMaster1.xml" Id="R7f6cdffa00d94cb0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1c96ac5d4f3d460a" /><Relationship Type="http://schemas.openxmlformats.org/officeDocument/2006/relationships/notesMaster" Target="/ppt/notesMasters/notesMaster1.xml" Id="R31c5269cd788457b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0aeeb23c12004942" /><Relationship Type="http://schemas.openxmlformats.org/officeDocument/2006/relationships/notesMaster" Target="/ppt/notesMasters/notesMaster1.xml" Id="Rec0c9528dec845ac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80f90aded05d46e0" /><Relationship Type="http://schemas.openxmlformats.org/officeDocument/2006/relationships/notesMaster" Target="/ppt/notesMasters/notesMaster1.xml" Id="R95e2a1f3ff564987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bf34ec25e5464615" /><Relationship Type="http://schemas.openxmlformats.org/officeDocument/2006/relationships/notesMaster" Target="/ppt/notesMasters/notesMaster1.xml" Id="Ref1381715ac54fcb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3b68025509fe49f4" /><Relationship Type="http://schemas.openxmlformats.org/officeDocument/2006/relationships/notesMaster" Target="/ppt/notesMasters/notesMaster1.xml" Id="Rb3c77d1088fc4194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8d0aa796b1f8479d" /><Relationship Type="http://schemas.openxmlformats.org/officeDocument/2006/relationships/notesMaster" Target="/ppt/notesMasters/notesMaster1.xml" Id="Re298cade2f7447f7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bf2832a80c3d4d84" /><Relationship Type="http://schemas.openxmlformats.org/officeDocument/2006/relationships/notesMaster" Target="/ppt/notesMasters/notesMaster1.xml" Id="Ra17de0ff9668485a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9636c2bf766c4e7c" /><Relationship Type="http://schemas.openxmlformats.org/officeDocument/2006/relationships/notesMaster" Target="/ppt/notesMasters/notesMaster1.xml" Id="Rc8ef0236ff024a93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e0b94d9864b44eb2" /><Relationship Type="http://schemas.openxmlformats.org/officeDocument/2006/relationships/notesMaster" Target="/ppt/notesMasters/notesMaster1.xml" Id="Rd870257eab474c3c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51cc1ce0fe0b4d5f" /><Relationship Type="http://schemas.openxmlformats.org/officeDocument/2006/relationships/notesMaster" Target="/ppt/notesMasters/notesMaster1.xml" Id="R51f871d7a1ba4bdf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0a5d1dd9cd73482d" /><Relationship Type="http://schemas.openxmlformats.org/officeDocument/2006/relationships/notesMaster" Target="/ppt/notesMasters/notesMaster1.xml" Id="R94448ddaeb284c9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3123ae19c9a4617" /><Relationship Type="http://schemas.openxmlformats.org/officeDocument/2006/relationships/notesMaster" Target="/ppt/notesMasters/notesMaster1.xml" Id="R2bef5c3285594d06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f0c98bf35fa44690" /><Relationship Type="http://schemas.openxmlformats.org/officeDocument/2006/relationships/notesMaster" Target="/ppt/notesMasters/notesMaster1.xml" Id="R0fd37735b5ab4730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454b59388b141ab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2019-07-27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ac2ad0c3956146ff" /><Relationship Type="http://schemas.openxmlformats.org/officeDocument/2006/relationships/slideLayout" Target="/ppt/slideLayouts/slideLayout1.xml" Id="Rf1be3a602a684bc3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2019-07-27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f1be3a602a684bc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.bin" Id="R81c82bf963094e74" /><Relationship Type="http://schemas.openxmlformats.org/officeDocument/2006/relationships/notesSlide" Target="/ppt/notesSlides/notesSlide1.xml" Id="R1bc4892b970349a1" /><Relationship Type="http://schemas.openxmlformats.org/officeDocument/2006/relationships/slideLayout" Target="/ppt/slideLayouts/slideLayout1.xml" Id="R734b10c508224da8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0.bin" Id="Rad85a0fcd2b94f53" /><Relationship Type="http://schemas.openxmlformats.org/officeDocument/2006/relationships/notesSlide" Target="/ppt/notesSlides/notesSlide10.xml" Id="Re1c88437791f4f20" /><Relationship Type="http://schemas.openxmlformats.org/officeDocument/2006/relationships/slideLayout" Target="/ppt/slideLayouts/slideLayout1.xml" Id="R54f64a66f1a24569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1.bin" Id="Rc294842fa7584cfc" /><Relationship Type="http://schemas.openxmlformats.org/officeDocument/2006/relationships/notesSlide" Target="/ppt/notesSlides/notesSlide11.xml" Id="R690a44aa36fc42b3" /><Relationship Type="http://schemas.openxmlformats.org/officeDocument/2006/relationships/slideLayout" Target="/ppt/slideLayouts/slideLayout1.xml" Id="R04ce3cec170d45b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2.bin" Id="R4e4454404adb44ea" /><Relationship Type="http://schemas.openxmlformats.org/officeDocument/2006/relationships/notesSlide" Target="/ppt/notesSlides/notesSlide12.xml" Id="R130f5da289074e0d" /><Relationship Type="http://schemas.openxmlformats.org/officeDocument/2006/relationships/slideLayout" Target="/ppt/slideLayouts/slideLayout1.xml" Id="R9c86856b0c9745af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bin" Id="R0e26a1236ab9407c" /><Relationship Type="http://schemas.openxmlformats.org/officeDocument/2006/relationships/notesSlide" Target="/ppt/notesSlides/notesSlide13.xml" Id="R5b8aaa5268a243a3" /><Relationship Type="http://schemas.openxmlformats.org/officeDocument/2006/relationships/slideLayout" Target="/ppt/slideLayouts/slideLayout1.xml" Id="Rb0aee3c84adb4bed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4.bin" Id="R043ed621360a4a5b" /><Relationship Type="http://schemas.openxmlformats.org/officeDocument/2006/relationships/notesSlide" Target="/ppt/notesSlides/notesSlide14.xml" Id="R432791b22fb74ed1" /><Relationship Type="http://schemas.openxmlformats.org/officeDocument/2006/relationships/slideLayout" Target="/ppt/slideLayouts/slideLayout1.xml" Id="R0175f17cb88f4019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bin" Id="R9636e9b3a0dd400f" /><Relationship Type="http://schemas.openxmlformats.org/officeDocument/2006/relationships/notesSlide" Target="/ppt/notesSlides/notesSlide15.xml" Id="Rc876c96077454a83" /><Relationship Type="http://schemas.openxmlformats.org/officeDocument/2006/relationships/slideLayout" Target="/ppt/slideLayouts/slideLayout1.xml" Id="R588b418c9a234d4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bin" Id="Rebc241378a38408d" /><Relationship Type="http://schemas.openxmlformats.org/officeDocument/2006/relationships/notesSlide" Target="/ppt/notesSlides/notesSlide2.xml" Id="Rc0f06e96f9c0409f" /><Relationship Type="http://schemas.openxmlformats.org/officeDocument/2006/relationships/slideLayout" Target="/ppt/slideLayouts/slideLayout1.xml" Id="Re2130fbb0b3240c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bin" Id="R12f9f2a4033a4ac9" /><Relationship Type="http://schemas.openxmlformats.org/officeDocument/2006/relationships/notesSlide" Target="/ppt/notesSlides/notesSlide3.xml" Id="R2b9164cf78f5422e" /><Relationship Type="http://schemas.openxmlformats.org/officeDocument/2006/relationships/slideLayout" Target="/ppt/slideLayouts/slideLayout1.xml" Id="R53c5959d68814bd8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bin" Id="R16f1320d37cb4912" /><Relationship Type="http://schemas.openxmlformats.org/officeDocument/2006/relationships/notesSlide" Target="/ppt/notesSlides/notesSlide4.xml" Id="R1046f5b00ab94ec7" /><Relationship Type="http://schemas.openxmlformats.org/officeDocument/2006/relationships/slideLayout" Target="/ppt/slideLayouts/slideLayout1.xml" Id="R82541335cd564e4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5.bin" Id="R26e1409c8cbc4c3a" /><Relationship Type="http://schemas.openxmlformats.org/officeDocument/2006/relationships/notesSlide" Target="/ppt/notesSlides/notesSlide5.xml" Id="R7ff0796c28224b25" /><Relationship Type="http://schemas.openxmlformats.org/officeDocument/2006/relationships/slideLayout" Target="/ppt/slideLayouts/slideLayout1.xml" Id="Rae61ee99d097491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bin" Id="R8daa616236a04e77" /><Relationship Type="http://schemas.openxmlformats.org/officeDocument/2006/relationships/notesSlide" Target="/ppt/notesSlides/notesSlide6.xml" Id="R442901be18714b13" /><Relationship Type="http://schemas.openxmlformats.org/officeDocument/2006/relationships/slideLayout" Target="/ppt/slideLayouts/slideLayout1.xml" Id="Rf11b1e4e743a4db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bin" Id="Ra39228f954114d18" /><Relationship Type="http://schemas.openxmlformats.org/officeDocument/2006/relationships/notesSlide" Target="/ppt/notesSlides/notesSlide7.xml" Id="Rbb24d6e11b6740b3" /><Relationship Type="http://schemas.openxmlformats.org/officeDocument/2006/relationships/slideLayout" Target="/ppt/slideLayouts/slideLayout1.xml" Id="R74a7ad6142144f1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bin" Id="R31e6b43c6f184777" /><Relationship Type="http://schemas.openxmlformats.org/officeDocument/2006/relationships/notesSlide" Target="/ppt/notesSlides/notesSlide8.xml" Id="R8c46ac8f179a4c06" /><Relationship Type="http://schemas.openxmlformats.org/officeDocument/2006/relationships/slideLayout" Target="/ppt/slideLayouts/slideLayout1.xml" Id="R769c81a9baeb4d7d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bin" Id="R2a34b694b71c4369" /><Relationship Type="http://schemas.openxmlformats.org/officeDocument/2006/relationships/notesSlide" Target="/ppt/notesSlides/notesSlide9.xml" Id="Rf92745c372ff4ed2" /><Relationship Type="http://schemas.openxmlformats.org/officeDocument/2006/relationships/slideLayout" Target="/ppt/slideLayouts/slideLayout1.xml" Id="Rbf397012eb4f4178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i</a:t>
            </a:r>
            <a:r>
              <a:rPr lang="en-US" dirty="0"/>
              <a:t>t</a:t>
            </a:r>
            <a:r>
              <a:rPr lang="en-US" dirty="0"/>
              <a:t>l</a:t>
            </a:r>
            <a:r>
              <a:rPr lang="en-US" dirty="0"/>
              <a:t>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1c82bf963094e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d85a0fcd2b94f5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c294842fa7584cfc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8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4e4454404adb44e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9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0e26a1236ab9407c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0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043ed621360a4a5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9636e9b3a0dd400f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n</a:t>
            </a:r>
            <a:r>
              <a:rPr lang="en-US" dirty="0"/>
              <a:t>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ebc241378a38408d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12f9f2a4033a4ac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16f1320d37cb49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26e1409c8cbc4c3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daa616236a04e7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39228f954114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31e6b43c6f18477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0</a:t>
            </a:r>
            <a:r>
              <a:rPr lang="en-US" dirty="0"/>
              <a:t>3</a:t>
            </a:r>
            <a:r>
              <a:rPr lang="en-US" dirty="0"/>
              <a:t>9</a:t>
            </a:r>
            <a:r>
              <a:rPr lang="en-US" dirty="0"/>
              <a:t>2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L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B</a:t>
            </a:r>
            <a:r>
              <a:rPr lang="en-US" dirty="0"/>
              <a:t>L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2a34b694b71c436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/>
</p:sld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Title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bryan.ellis@teksouth.com</cp:lastModifiedBy>
  <cp:revision>14</cp:revision>
  <dcterms:created xsi:type="dcterms:W3CDTF">2008-03-16T18:22:36Z</dcterms:created>
  <dcterms:modified xsi:type="dcterms:W3CDTF">2019-07-27T16:55:21Z</dcterms:modified>
</cp:coreProperties>
</file>