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bin" ContentType="image/png"/>
  <Override PartName="/docProps/core.xml" ContentType="application/vnd.openxmlformats-package.core-properties+xml"/>
  <Override PartName="/docProps/app.xml" ContentType="application/vnd.openxmlformats-officedocument.extended-properties+xml"/>
  <Override PartName="/ppt/notesMasters/notesMaster1.xml" ContentType="application/vnd.openxmlformats-officedocument.presentationml.notesMaster+xml"/>
  <Override PartName="/ppt/notesMasters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slideMasters/slideMaster1.xml" ContentType="application/vnd.openxmlformats-officedocument.presentationml.slideMaster+xml"/>
  <Override PartName="/ppt/slideMasters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6424ff27574ce2" /><Relationship Type="http://schemas.openxmlformats.org/package/2006/relationships/metadata/core-properties" Target="/docProps/core.xml" Id="R16ff3ff984f14aa0" /><Relationship Type="http://schemas.openxmlformats.org/officeDocument/2006/relationships/extended-properties" Target="/docProps/app.xml" Id="R86e325c6cba24a31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0fa0baaaba894186"/>
  </p:sldMasterIdLst>
  <p:notesMasterIdLst>
    <p:notesMasterId r:id="R1262b832b54f4d0a"/>
  </p:notesMasterIdLst>
  <p:sldIdLst>
    <p:sldId id="256" r:id="Ra7fa590328f64664"/>
    <p:sldId id="257" r:id="R278b4ddbf65a4c86"/>
    <p:sldId id="258" r:id="R919e56230026402a"/>
    <p:sldId id="259" r:id="R254b2d2f2a424cc6"/>
    <p:sldId id="260" r:id="R6403df60da884f08"/>
    <p:sldId id="261" r:id="Ra68eac1317ec4d82"/>
    <p:sldId id="262" r:id="Re0c5ef6002834f1d"/>
    <p:sldId id="263" r:id="R5747e295fe784eca"/>
    <p:sldId id="264" r:id="Rcf361907d9084927"/>
    <p:sldId id="265" r:id="Rb69291ffecdf40cc"/>
    <p:sldId id="266" r:id="R7ef1aff367164ca6"/>
    <p:sldId id="267" r:id="R0b24d4dccb09462d"/>
    <p:sldId id="268" r:id="R0ec0aa89103940e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23" autoAdjust="0"/>
    <p:restoredTop sz="86325" autoAdjust="0"/>
  </p:normalViewPr>
  <p:slideViewPr>
    <p:cSldViewPr>
      <p:cViewPr varScale="1">
        <p:scale>
          <a:sx n="178" d="100"/>
          <a:sy n="178" d="100"/>
        </p:scale>
        <p:origin x="1176" y="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notesMaster" Target="/ppt/notesMasters/notesMaster1.xml" Id="R1262b832b54f4d0a" /><Relationship Type="http://schemas.openxmlformats.org/officeDocument/2006/relationships/presProps" Target="/ppt/presProps.xml" Id="R4d46792a35e54d9a" /><Relationship Type="http://schemas.openxmlformats.org/officeDocument/2006/relationships/viewProps" Target="/ppt/viewProps.xml" Id="R9722a047ae98474c" /><Relationship Type="http://schemas.openxmlformats.org/officeDocument/2006/relationships/slideMaster" Target="/ppt/slideMasters/slideMaster1.xml" Id="R0fa0baaaba894186" /><Relationship Type="http://schemas.openxmlformats.org/officeDocument/2006/relationships/theme" Target="/ppt/slideMasters/theme/theme2.xml" Id="Rb6aeed7f3da8419a" /><Relationship Type="http://schemas.openxmlformats.org/officeDocument/2006/relationships/slide" Target="/ppt/slides/slide1.xml" Id="Ra7fa590328f64664" /><Relationship Type="http://schemas.openxmlformats.org/officeDocument/2006/relationships/slide" Target="/ppt/slides/slide2.xml" Id="R278b4ddbf65a4c86" /><Relationship Type="http://schemas.openxmlformats.org/officeDocument/2006/relationships/slide" Target="/ppt/slides/slide3.xml" Id="R919e56230026402a" /><Relationship Type="http://schemas.openxmlformats.org/officeDocument/2006/relationships/slide" Target="/ppt/slides/slide4.xml" Id="R254b2d2f2a424cc6" /><Relationship Type="http://schemas.openxmlformats.org/officeDocument/2006/relationships/slide" Target="/ppt/slides/slide5.xml" Id="R6403df60da884f08" /><Relationship Type="http://schemas.openxmlformats.org/officeDocument/2006/relationships/slide" Target="/ppt/slides/slide6.xml" Id="Ra68eac1317ec4d82" /><Relationship Type="http://schemas.openxmlformats.org/officeDocument/2006/relationships/slide" Target="/ppt/slides/slide7.xml" Id="Re0c5ef6002834f1d" /><Relationship Type="http://schemas.openxmlformats.org/officeDocument/2006/relationships/slide" Target="/ppt/slides/slide8.xml" Id="R5747e295fe784eca" /><Relationship Type="http://schemas.openxmlformats.org/officeDocument/2006/relationships/slide" Target="/ppt/slides/slide9.xml" Id="Rcf361907d9084927" /><Relationship Type="http://schemas.openxmlformats.org/officeDocument/2006/relationships/slide" Target="/ppt/slides/slide10.xml" Id="Rb69291ffecdf40cc" /><Relationship Type="http://schemas.openxmlformats.org/officeDocument/2006/relationships/slide" Target="/ppt/slides/slide11.xml" Id="R7ef1aff367164ca6" /><Relationship Type="http://schemas.openxmlformats.org/officeDocument/2006/relationships/slide" Target="/ppt/slides/slide12.xml" Id="R0b24d4dccb09462d" /><Relationship Type="http://schemas.openxmlformats.org/officeDocument/2006/relationships/slide" Target="/ppt/slides/slide13.xml" Id="R0ec0aa89103940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1.xml" Id="Re877ec4a6b6e47fa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2019-07-27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743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Masters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c77c6c3f4eda42ce" /><Relationship Type="http://schemas.openxmlformats.org/officeDocument/2006/relationships/notesMaster" Target="/ppt/notesMasters/notesMaster1.xml" Id="R3921744cfe254123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69e5b53401a24ded" /><Relationship Type="http://schemas.openxmlformats.org/officeDocument/2006/relationships/notesMaster" Target="/ppt/notesMasters/notesMaster1.xml" Id="R0bb134be8c154385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e70dc028753b4648" /><Relationship Type="http://schemas.openxmlformats.org/officeDocument/2006/relationships/notesMaster" Target="/ppt/notesMasters/notesMaster1.xml" Id="R690bc4da7e194145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65eb63b525c34d9b" /><Relationship Type="http://schemas.openxmlformats.org/officeDocument/2006/relationships/notesMaster" Target="/ppt/notesMasters/notesMaster1.xml" Id="Ra4e3186979fa4729" /></Relationships>
</file>

<file path=ppt/notesSlides/_rels/notesSlide13.xml.rels>&#65279;<?xml version="1.0" encoding="utf-8"?><Relationships xmlns="http://schemas.openxmlformats.org/package/2006/relationships"><Relationship Type="http://schemas.openxmlformats.org/officeDocument/2006/relationships/slide" Target="/ppt/slides/slide13.xml" Id="R8a3453127f4c4621" /><Relationship Type="http://schemas.openxmlformats.org/officeDocument/2006/relationships/notesMaster" Target="/ppt/notesMasters/notesMaster1.xml" Id="Re491da0eede44c83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cab81212a1d84181" /><Relationship Type="http://schemas.openxmlformats.org/officeDocument/2006/relationships/notesMaster" Target="/ppt/notesMasters/notesMaster1.xml" Id="R61ed655110734556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a1bbdfd6fce4e69" /><Relationship Type="http://schemas.openxmlformats.org/officeDocument/2006/relationships/notesMaster" Target="/ppt/notesMasters/notesMaster1.xml" Id="R8ca7249cffd746c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2f144b07b07a4ffe" /><Relationship Type="http://schemas.openxmlformats.org/officeDocument/2006/relationships/notesMaster" Target="/ppt/notesMasters/notesMaster1.xml" Id="R20e29be81c00422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52d6b31b8e54f61" /><Relationship Type="http://schemas.openxmlformats.org/officeDocument/2006/relationships/notesMaster" Target="/ppt/notesMasters/notesMaster1.xml" Id="R9df482c1128046d5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0572c0759274604" /><Relationship Type="http://schemas.openxmlformats.org/officeDocument/2006/relationships/notesMaster" Target="/ppt/notesMasters/notesMaster1.xml" Id="R243f66b9068b4d81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b0888a90c4ff4bfa" /><Relationship Type="http://schemas.openxmlformats.org/officeDocument/2006/relationships/notesMaster" Target="/ppt/notesMasters/notesMaster1.xml" Id="R71fc1c3ca6a54d34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614e6f2bf36448a6" /><Relationship Type="http://schemas.openxmlformats.org/officeDocument/2006/relationships/notesMaster" Target="/ppt/notesMasters/notesMaster1.xml" Id="R7da452c7a242444b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98ef54af0a0044b8" /><Relationship Type="http://schemas.openxmlformats.org/officeDocument/2006/relationships/notesMaster" Target="/ppt/notesMasters/notesMaster1.xml" Id="Re2d1fb5bbd9f470d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9F674F-5FF1-4C50-AE02-5B1470F93F7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4165d118548a0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/>
              <a:pPr/>
              <a:t>2019-07-27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slideMasters/theme/theme2.xml" Id="R655c1ec8d833490c" /><Relationship Type="http://schemas.openxmlformats.org/officeDocument/2006/relationships/slideLayout" Target="/ppt/slideLayouts/slideLayout1.xml" Id="Rd912626df7444913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/>
              <a:pPr/>
              <a:t>2019-07-27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d912626df74449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image" Target="/ppt/media/image.bin" Id="Re534288b2ea44115" /><Relationship Type="http://schemas.openxmlformats.org/officeDocument/2006/relationships/notesSlide" Target="/ppt/notesSlides/notesSlide1.xml" Id="R1d958eb9849a4aa9" /><Relationship Type="http://schemas.openxmlformats.org/officeDocument/2006/relationships/slideLayout" Target="/ppt/slideLayouts/slideLayout1.xml" Id="R8440fe3aa0ac4088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image" Target="/ppt/media/image8.bin" Id="Ra9b2bd0668cb46ac" /><Relationship Type="http://schemas.openxmlformats.org/officeDocument/2006/relationships/notesSlide" Target="/ppt/notesSlides/notesSlide10.xml" Id="R4b7400d17ce74078" /><Relationship Type="http://schemas.openxmlformats.org/officeDocument/2006/relationships/slideLayout" Target="/ppt/slideLayouts/slideLayout1.xml" Id="R4581d8d518054741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image" Target="/ppt/media/image9.bin" Id="R11f341d1207c4d72" /><Relationship Type="http://schemas.openxmlformats.org/officeDocument/2006/relationships/notesSlide" Target="/ppt/notesSlides/notesSlide11.xml" Id="Rbcaf0576f00c4119" /><Relationship Type="http://schemas.openxmlformats.org/officeDocument/2006/relationships/slideLayout" Target="/ppt/slideLayouts/slideLayout1.xml" Id="Rf13e3bdb3b9d4f08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image" Target="/ppt/media/image4.bin" Id="R279f47f9464849c0" /><Relationship Type="http://schemas.openxmlformats.org/officeDocument/2006/relationships/notesSlide" Target="/ppt/notesSlides/notesSlide12.xml" Id="Rf5e65ecf8c864f24" /><Relationship Type="http://schemas.openxmlformats.org/officeDocument/2006/relationships/slideLayout" Target="/ppt/slideLayouts/slideLayout1.xml" Id="Ra1ce09bbf7004c0b" /></Relationships>
</file>

<file path=ppt/slides/_rels/slide13.xml.rels>&#65279;<?xml version="1.0" encoding="utf-8"?><Relationships xmlns="http://schemas.openxmlformats.org/package/2006/relationships"><Relationship Type="http://schemas.openxmlformats.org/officeDocument/2006/relationships/image" Target="/ppt/media/image5.bin" Id="Rddf524ed04b84359" /><Relationship Type="http://schemas.openxmlformats.org/officeDocument/2006/relationships/notesSlide" Target="/ppt/notesSlides/notesSlide13.xml" Id="R6f391ebd77e14cbd" /><Relationship Type="http://schemas.openxmlformats.org/officeDocument/2006/relationships/slideLayout" Target="/ppt/slideLayouts/slideLayout1.xml" Id="R05bf2fd64cf4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image" Target="/ppt/media/image2.bin" Id="R60b3872c659449d8" /><Relationship Type="http://schemas.openxmlformats.org/officeDocument/2006/relationships/notesSlide" Target="/ppt/notesSlides/notesSlide2.xml" Id="Rc687f6b680fd4d02" /><Relationship Type="http://schemas.openxmlformats.org/officeDocument/2006/relationships/slideLayout" Target="/ppt/slideLayouts/slideLayout1.xml" Id="R489782e8c54e4e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image" Target="/ppt/media/image3.bin" Id="R1114a46986164ac9" /><Relationship Type="http://schemas.openxmlformats.org/officeDocument/2006/relationships/notesSlide" Target="/ppt/notesSlides/notesSlide3.xml" Id="R768ee99aaf204227" /><Relationship Type="http://schemas.openxmlformats.org/officeDocument/2006/relationships/slideLayout" Target="/ppt/slideLayouts/slideLayout1.xml" Id="Rf020cd27fe84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image" Target="/ppt/media/image4.bin" Id="R899ebecd0d6d4bdf" /><Relationship Type="http://schemas.openxmlformats.org/officeDocument/2006/relationships/notesSlide" Target="/ppt/notesSlides/notesSlide4.xml" Id="Rb796b1fdebae41ce" /><Relationship Type="http://schemas.openxmlformats.org/officeDocument/2006/relationships/slideLayout" Target="/ppt/slideLayouts/slideLayout1.xml" Id="R81fe821b0d7d44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image" Target="/ppt/media/image5.bin" Id="R13b1ca2192174237" /><Relationship Type="http://schemas.openxmlformats.org/officeDocument/2006/relationships/notesSlide" Target="/ppt/notesSlides/notesSlide5.xml" Id="R75984a13f1a84075" /><Relationship Type="http://schemas.openxmlformats.org/officeDocument/2006/relationships/slideLayout" Target="/ppt/slideLayouts/slideLayout1.xml" Id="R5500ff2f9c2347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image" Target="/ppt/media/image6.bin" Id="R6c26f1e5c88242d4" /><Relationship Type="http://schemas.openxmlformats.org/officeDocument/2006/relationships/notesSlide" Target="/ppt/notesSlides/notesSlide6.xml" Id="Rb935c090714e4149" /><Relationship Type="http://schemas.openxmlformats.org/officeDocument/2006/relationships/slideLayout" Target="/ppt/slideLayouts/slideLayout1.xml" Id="Rfdb33a428e8241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image" Target="/ppt/media/image7.bin" Id="Red441deefb7540a4" /><Relationship Type="http://schemas.openxmlformats.org/officeDocument/2006/relationships/notesSlide" Target="/ppt/notesSlides/notesSlide7.xml" Id="Rc3fbda5f24fb4dc3" /><Relationship Type="http://schemas.openxmlformats.org/officeDocument/2006/relationships/slideLayout" Target="/ppt/slideLayouts/slideLayout1.xml" Id="Rc14d7ab348b44795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image" Target="/ppt/media/image4.bin" Id="R539acc1b4d2d47f0" /><Relationship Type="http://schemas.openxmlformats.org/officeDocument/2006/relationships/notesSlide" Target="/ppt/notesSlides/notesSlide8.xml" Id="Rcd91053f8b2b48ce" /><Relationship Type="http://schemas.openxmlformats.org/officeDocument/2006/relationships/slideLayout" Target="/ppt/slideLayouts/slideLayout1.xml" Id="Rfdda37c4b6474fc1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image" Target="/ppt/media/image5.bin" Id="R620924831c4d47df" /><Relationship Type="http://schemas.openxmlformats.org/officeDocument/2006/relationships/notesSlide" Target="/ppt/notesSlides/notesSlide9.xml" Id="Rabfa4c82e50442b1" /><Relationship Type="http://schemas.openxmlformats.org/officeDocument/2006/relationships/slideLayout" Target="/ppt/slideLayouts/slideLayout1.xml" Id="R87dea5ba58334a3d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t</a:t>
            </a:r>
            <a:r>
              <a:rPr lang="en-US" dirty="0"/>
              <a:t>l</a:t>
            </a:r>
            <a:r>
              <a:rPr lang="en-US" dirty="0"/>
              <a:t>e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e534288b2ea441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3</a:t>
            </a:r>
            <a:r>
              <a:rPr lang="en-US" dirty="0"/>
              <a:t>.</a:t>
            </a:r>
            <a:r>
              <a:rPr lang="en-US" dirty="0"/>
              <a:t>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a9b2bd0668cb46ac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3</a:t>
            </a:r>
            <a:r>
              <a:rPr lang="en-US" dirty="0"/>
              <a:t>.</a:t>
            </a:r>
            <a:r>
              <a:rPr lang="en-US" dirty="0"/>
              <a:t>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11f341d1207c4d7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C</a:t>
            </a:r>
            <a:r>
              <a:rPr lang="en-US" dirty="0"/>
              <a:t>.</a:t>
            </a:r>
            <a:r>
              <a:rPr lang="en-US" dirty="0"/>
              <a:t>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279f47f9464849c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C</a:t>
            </a:r>
            <a:r>
              <a:rPr lang="en-US" dirty="0"/>
              <a:t>.</a:t>
            </a:r>
            <a:r>
              <a:rPr lang="en-US" dirty="0"/>
              <a:t>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ddf524ed04b8435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d</a:t>
            </a:r>
            <a:r>
              <a:rPr lang="en-US" dirty="0"/>
              <a:t> </a:t>
            </a:r>
            <a:r>
              <a:rPr lang="en-US" dirty="0"/>
              <a:t>o</a:t>
            </a:r>
            <a:r>
              <a:rPr lang="en-US" dirty="0"/>
              <a:t>f</a:t>
            </a:r>
            <a:r>
              <a:rPr lang="en-US" dirty="0"/>
              <a:t> </a:t>
            </a:r>
            <a:r>
              <a:rPr lang="en-US" dirty="0"/>
              <a:t>S</a:t>
            </a:r>
            <a:r>
              <a:rPr lang="en-US" dirty="0"/>
              <a:t>o</a:t>
            </a:r>
            <a:r>
              <a:rPr lang="en-US" dirty="0"/>
              <a:t>n</a:t>
            </a:r>
            <a:r>
              <a:rPr lang="en-US" dirty="0"/>
              <a:t>g</a:t>
            </a: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1</a:t>
            </a:r>
            <a:r>
              <a:rPr lang="en-US" dirty="0"/>
              <a:t>.</a:t>
            </a:r>
            <a:r>
              <a:rPr lang="en-US" dirty="0"/>
              <a:t>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60b3872c659449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1</a:t>
            </a:r>
            <a:r>
              <a:rPr lang="en-US" dirty="0"/>
              <a:t>.</a:t>
            </a:r>
            <a:r>
              <a:rPr lang="en-US" dirty="0"/>
              <a:t>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1114a46986164ac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C</a:t>
            </a:r>
            <a:r>
              <a:rPr lang="en-US" dirty="0"/>
              <a:t>.</a:t>
            </a:r>
            <a:r>
              <a:rPr lang="en-US" dirty="0"/>
              <a:t>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899ebecd0d6d4bdf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C</a:t>
            </a:r>
            <a:r>
              <a:rPr lang="en-US" dirty="0"/>
              <a:t>.</a:t>
            </a:r>
            <a:r>
              <a:rPr lang="en-US" dirty="0"/>
              <a:t>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13b1ca219217423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d</a:t>
            </a:r>
            <a:r>
              <a:rPr lang="en-US" dirty="0"/>
              <a:t> </a:t>
            </a:r>
            <a:r>
              <a:rPr lang="en-US" dirty="0"/>
              <a:t>o</a:t>
            </a:r>
            <a:r>
              <a:rPr lang="en-US" dirty="0"/>
              <a:t>f</a:t>
            </a:r>
            <a:r>
              <a:rPr lang="en-US" dirty="0"/>
              <a:t> </a:t>
            </a:r>
            <a:r>
              <a:rPr lang="en-US" dirty="0"/>
              <a:t>V</a:t>
            </a:r>
            <a:r>
              <a:rPr lang="en-US" dirty="0"/>
              <a:t>e</a:t>
            </a:r>
            <a:r>
              <a:rPr lang="en-US" dirty="0"/>
              <a:t>r</a:t>
            </a:r>
            <a:r>
              <a:rPr lang="en-US" dirty="0"/>
              <a:t>s</a:t>
            </a:r>
            <a:r>
              <a:rPr lang="en-US" dirty="0"/>
              <a:t>e</a:t>
            </a:r>
            <a:r>
              <a:rPr lang="en-US" dirty="0"/>
              <a:t> </a:t>
            </a:r>
            <a:r>
              <a:rPr lang="en-US" dirty="0"/>
              <a:t>1</a:t>
            </a: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2</a:t>
            </a:r>
            <a:r>
              <a:rPr lang="en-US" dirty="0"/>
              <a:t>.</a:t>
            </a:r>
            <a:r>
              <a:rPr lang="en-US" dirty="0"/>
              <a:t>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6c26f1e5c88242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2</a:t>
            </a:r>
            <a:r>
              <a:rPr lang="en-US" dirty="0"/>
              <a:t>.</a:t>
            </a:r>
            <a:r>
              <a:rPr lang="en-US" dirty="0"/>
              <a:t>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ed441deefb7540a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C</a:t>
            </a:r>
            <a:r>
              <a:rPr lang="en-US" dirty="0"/>
              <a:t>.</a:t>
            </a:r>
            <a:r>
              <a:rPr lang="en-US" dirty="0"/>
              <a:t>1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539acc1b4d2d47f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/>
              <a:t>0</a:t>
            </a:r>
            <a:r>
              <a:rPr lang="en-US" dirty="0"/>
              <a:t>5</a:t>
            </a:r>
            <a:r>
              <a:rPr lang="en-US" dirty="0"/>
              <a:t>2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U</a:t>
            </a:r>
            <a:r>
              <a:rPr lang="en-US" dirty="0"/>
              <a:t>n</a:t>
            </a:r>
            <a:r>
              <a:rPr lang="en-US" dirty="0"/>
              <a:t>t</a:t>
            </a:r>
            <a:r>
              <a:rPr lang="en-US" dirty="0"/>
              <a:t>i</a:t>
            </a:r>
            <a:r>
              <a:rPr lang="en-US" dirty="0"/>
              <a:t>l</a:t>
            </a:r>
            <a:r>
              <a:rPr lang="en-US" dirty="0"/>
              <a:t> </a:t>
            </a:r>
            <a:r>
              <a:rPr lang="en-US" dirty="0"/>
              <a:t>T</a:t>
            </a:r>
            <a:r>
              <a:rPr lang="en-US" dirty="0"/>
              <a:t>h</a:t>
            </a:r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 </a:t>
            </a:r>
            <a:r>
              <a:rPr lang="en-US" dirty="0"/>
              <a:t>-</a:t>
            </a:r>
            <a:r>
              <a:rPr lang="en-US" dirty="0"/>
              <a:t> </a:t>
            </a:r>
            <a:r>
              <a:rPr lang="en-US" dirty="0"/>
              <a:t>C</a:t>
            </a:r>
            <a:r>
              <a:rPr lang="en-US" dirty="0"/>
              <a:t>.</a:t>
            </a:r>
            <a:r>
              <a:rPr lang="en-US" dirty="0"/>
              <a:t>2</a:t>
            </a:r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620924831c4d47df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48006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E</a:t>
            </a:r>
            <a:r>
              <a:rPr lang="en-US" dirty="0"/>
              <a:t>n</a:t>
            </a:r>
            <a:r>
              <a:rPr lang="en-US" dirty="0"/>
              <a:t>d</a:t>
            </a:r>
            <a:r>
              <a:rPr lang="en-US" dirty="0"/>
              <a:t> </a:t>
            </a:r>
            <a:r>
              <a:rPr lang="en-US" dirty="0"/>
              <a:t>o</a:t>
            </a:r>
            <a:r>
              <a:rPr lang="en-US" dirty="0"/>
              <a:t>f</a:t>
            </a:r>
            <a:r>
              <a:rPr lang="en-US" dirty="0"/>
              <a:t> </a:t>
            </a:r>
            <a:r>
              <a:rPr lang="en-US" dirty="0"/>
              <a:t>V</a:t>
            </a:r>
            <a:r>
              <a:rPr lang="en-US" dirty="0"/>
              <a:t>e</a:t>
            </a:r>
            <a:r>
              <a:rPr lang="en-US" dirty="0"/>
              <a:t>r</a:t>
            </a:r>
            <a:r>
              <a:rPr lang="en-US" dirty="0"/>
              <a:t>s</a:t>
            </a:r>
            <a:r>
              <a:rPr lang="en-US" dirty="0"/>
              <a:t>e</a:t>
            </a:r>
            <a:r>
              <a:rPr lang="en-US" dirty="0"/>
              <a:t> </a:t>
            </a:r>
            <a:r>
              <a:rPr lang="en-US" dirty="0"/>
              <a:t>2</a:t>
            </a:r>
          </a:p>
        </p:txBody>
      </p:sp>
      <p:sp>
        <p:nvSpPr>
          <p:cNvPr id="6" name="HymnText">
            <a:extLst>
              <a:ext uri="{FF2B5EF4-FFF2-40B4-BE49-F238E27FC236}">
                <a16:creationId xmlns:a16="http://schemas.microsoft.com/office/drawing/2014/main" id="{AE4C531A-A5C1-4393-9F1B-1CA42267F06E}"/>
              </a:ext>
            </a:extLst>
          </p:cNvPr>
          <p:cNvSpPr txBox="1"/>
          <p:nvPr/>
        </p:nvSpPr>
        <p:spPr>
          <a:xfrm>
            <a:off x="0" y="188595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/>
              <a:t/>
            </a:r>
          </a:p>
        </p:txBody>
      </p:sp>
    </p:spTree>
  </p:cSld>
  <p:clrMapOvr>
    <a:masterClrMapping/>
  </p:clrMapOvr>
  <p:transition/>
</p:sld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</Words>
  <Application>Microsoft Office PowerPoint</Application>
  <PresentationFormat>On-screen Show (16:9)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Title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cp:lastModifiedBy>bryan.ellis@teksouth.com</cp:lastModifiedBy>
  <cp:revision>14</cp:revision>
  <dcterms:created xsi:type="dcterms:W3CDTF">2008-03-16T18:22:36Z</dcterms:created>
  <dcterms:modified xsi:type="dcterms:W3CDTF">2019-07-27T16:55:21Z</dcterms:modified>
</cp:coreProperties>
</file>