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bin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Masters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5625d843c0e04cfe" /><Relationship Type="http://schemas.openxmlformats.org/package/2006/relationships/metadata/core-properties" Target="/docProps/core.xml" Id="R7fa63053c6354ee9" /><Relationship Type="http://schemas.openxmlformats.org/officeDocument/2006/relationships/extended-properties" Target="/docProps/app.xml" Id="Rc7e3fc8e8a1f46de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c71d05b8c43a495a"/>
  </p:sldMasterIdLst>
  <p:notesMasterIdLst>
    <p:notesMasterId r:id="R6bf89da6c2894229"/>
  </p:notesMasterIdLst>
  <p:sldIdLst>
    <p:sldId id="256" r:id="R4d7ac5c8fac14fc0"/>
    <p:sldId id="257" r:id="R75f156ff7c834994"/>
    <p:sldId id="258" r:id="Rfd108a904cf94b01"/>
    <p:sldId id="259" r:id="R7bdc42f135fa46f6"/>
    <p:sldId id="260" r:id="Rf09b3689a2a34a86"/>
    <p:sldId id="261" r:id="R17067c185bbd4f2b"/>
    <p:sldId id="262" r:id="R97609843248f4eb2"/>
    <p:sldId id="263" r:id="Ref9a108e8eb44894"/>
    <p:sldId id="264" r:id="R7715496ac0884df9"/>
    <p:sldId id="265" r:id="Rf8e5903e4a324607"/>
    <p:sldId id="266" r:id="R67e0a2e554ac4b0a"/>
    <p:sldId id="267" r:id="R2d71e7984c4347ae"/>
    <p:sldId id="268" r:id="R835bf4ae2896400f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23" autoAdjust="0"/>
    <p:restoredTop sz="86325" autoAdjust="0"/>
  </p:normalViewPr>
  <p:slideViewPr>
    <p:cSldViewPr>
      <p:cViewPr varScale="1">
        <p:scale>
          <a:sx n="178" d="100"/>
          <a:sy n="178" d="100"/>
        </p:scale>
        <p:origin x="1176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971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6bf89da6c2894229" /><Relationship Type="http://schemas.openxmlformats.org/officeDocument/2006/relationships/presProps" Target="/ppt/presProps.xml" Id="R6846c6617a7e46f4" /><Relationship Type="http://schemas.openxmlformats.org/officeDocument/2006/relationships/viewProps" Target="/ppt/viewProps.xml" Id="Rd367b416f1ab44ac" /><Relationship Type="http://schemas.openxmlformats.org/officeDocument/2006/relationships/slideMaster" Target="/ppt/slideMasters/slideMaster1.xml" Id="Rc71d05b8c43a495a" /><Relationship Type="http://schemas.openxmlformats.org/officeDocument/2006/relationships/theme" Target="/ppt/slideMasters/theme/theme2.xml" Id="Refc4dd70cfda435e" /><Relationship Type="http://schemas.openxmlformats.org/officeDocument/2006/relationships/slide" Target="/ppt/slides/slide1.xml" Id="R4d7ac5c8fac14fc0" /><Relationship Type="http://schemas.openxmlformats.org/officeDocument/2006/relationships/slide" Target="/ppt/slides/slide2.xml" Id="R75f156ff7c834994" /><Relationship Type="http://schemas.openxmlformats.org/officeDocument/2006/relationships/slide" Target="/ppt/slides/slide3.xml" Id="Rfd108a904cf94b01" /><Relationship Type="http://schemas.openxmlformats.org/officeDocument/2006/relationships/slide" Target="/ppt/slides/slide4.xml" Id="R7bdc42f135fa46f6" /><Relationship Type="http://schemas.openxmlformats.org/officeDocument/2006/relationships/slide" Target="/ppt/slides/slide5.xml" Id="Rf09b3689a2a34a86" /><Relationship Type="http://schemas.openxmlformats.org/officeDocument/2006/relationships/slide" Target="/ppt/slides/slide6.xml" Id="R17067c185bbd4f2b" /><Relationship Type="http://schemas.openxmlformats.org/officeDocument/2006/relationships/slide" Target="/ppt/slides/slide7.xml" Id="R97609843248f4eb2" /><Relationship Type="http://schemas.openxmlformats.org/officeDocument/2006/relationships/slide" Target="/ppt/slides/slide8.xml" Id="Ref9a108e8eb44894" /><Relationship Type="http://schemas.openxmlformats.org/officeDocument/2006/relationships/slide" Target="/ppt/slides/slide9.xml" Id="R7715496ac0884df9" /><Relationship Type="http://schemas.openxmlformats.org/officeDocument/2006/relationships/slide" Target="/ppt/slides/slide10.xml" Id="Rf8e5903e4a324607" /><Relationship Type="http://schemas.openxmlformats.org/officeDocument/2006/relationships/slide" Target="/ppt/slides/slide11.xml" Id="R67e0a2e554ac4b0a" /><Relationship Type="http://schemas.openxmlformats.org/officeDocument/2006/relationships/slide" Target="/ppt/slides/slide12.xml" Id="R2d71e7984c4347ae" /><Relationship Type="http://schemas.openxmlformats.org/officeDocument/2006/relationships/slide" Target="/ppt/slides/slide13.xml" Id="R835bf4ae2896400f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1.xml" Id="Rb776a63802de40d4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DE7A2-50D1-4400-88E2-5E32D940C051}" type="datetimeFigureOut">
              <a:rPr lang="en-US"/>
              <a:pPr/>
              <a:t>2019-07-27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F674F-5FF1-4C50-AE02-5B1470F93F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02620a75ad904218" /><Relationship Type="http://schemas.openxmlformats.org/officeDocument/2006/relationships/notesMaster" Target="/ppt/notesMasters/notesMaster1.xml" Id="Ra3e9de71deb14ca9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6f42c47c59c64813" /><Relationship Type="http://schemas.openxmlformats.org/officeDocument/2006/relationships/notesMaster" Target="/ppt/notesMasters/notesMaster1.xml" Id="R0386a29975a24e8c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22dceee90ddb4cb9" /><Relationship Type="http://schemas.openxmlformats.org/officeDocument/2006/relationships/notesMaster" Target="/ppt/notesMasters/notesMaster1.xml" Id="R67aeec9b596445ed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12.xml" Id="Ra43fe38fe5ca459d" /><Relationship Type="http://schemas.openxmlformats.org/officeDocument/2006/relationships/notesMaster" Target="/ppt/notesMasters/notesMaster1.xml" Id="R50f9e02d32e340d5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slide" Target="/ppt/slides/slide13.xml" Id="R0597ff0288aa42e2" /><Relationship Type="http://schemas.openxmlformats.org/officeDocument/2006/relationships/notesMaster" Target="/ppt/notesMasters/notesMaster1.xml" Id="Re3e531f9c1294b80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4c3f89ccd67f4b65" /><Relationship Type="http://schemas.openxmlformats.org/officeDocument/2006/relationships/notesMaster" Target="/ppt/notesMasters/notesMaster1.xml" Id="R3a5342ca88094042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70458a076d544c31" /><Relationship Type="http://schemas.openxmlformats.org/officeDocument/2006/relationships/notesMaster" Target="/ppt/notesMasters/notesMaster1.xml" Id="R928dc14d1d274b3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a063e28149b748ea" /><Relationship Type="http://schemas.openxmlformats.org/officeDocument/2006/relationships/notesMaster" Target="/ppt/notesMasters/notesMaster1.xml" Id="Ra221f5228ef44137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bf98aa2ad70244ea" /><Relationship Type="http://schemas.openxmlformats.org/officeDocument/2006/relationships/notesMaster" Target="/ppt/notesMasters/notesMaster1.xml" Id="Rf17d09d99e654618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91fdb7ce2bd34cee" /><Relationship Type="http://schemas.openxmlformats.org/officeDocument/2006/relationships/notesMaster" Target="/ppt/notesMasters/notesMaster1.xml" Id="Rbc68325bf11248d1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74d8237cab4f45cc" /><Relationship Type="http://schemas.openxmlformats.org/officeDocument/2006/relationships/notesMaster" Target="/ppt/notesMasters/notesMaster1.xml" Id="Ra5fd047dcc464e38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b96be254fc9942d0" /><Relationship Type="http://schemas.openxmlformats.org/officeDocument/2006/relationships/notesMaster" Target="/ppt/notesMasters/notesMaster1.xml" Id="R5a6c7b203c944254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f9b6e12f12a845d3" /><Relationship Type="http://schemas.openxmlformats.org/officeDocument/2006/relationships/notesMaster" Target="/ppt/notesMasters/notesMaster1.xml" Id="R34cc1a3693c54aaf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ce8a8206a7ac429a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/>
              <a:pPr/>
              <a:t>2019-07-27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403fb6b0910d4928" /><Relationship Type="http://schemas.openxmlformats.org/officeDocument/2006/relationships/slideLayout" Target="/ppt/slideLayouts/slideLayout1.xml" Id="R4e8f8ad2200b45f3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/>
              <a:pPr/>
              <a:t>2019-07-27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4e8f8ad2200b45f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.bin" Id="R3fe85f075f704a0e" /><Relationship Type="http://schemas.openxmlformats.org/officeDocument/2006/relationships/notesSlide" Target="/ppt/notesSlides/notesSlide1.xml" Id="R0084b7a7ffc349a5" /><Relationship Type="http://schemas.openxmlformats.org/officeDocument/2006/relationships/slideLayout" Target="/ppt/slideLayouts/slideLayout1.xml" Id="R7d159dc256ab4155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10.bin" Id="Re77ef5bc194b42ba" /><Relationship Type="http://schemas.openxmlformats.org/officeDocument/2006/relationships/notesSlide" Target="/ppt/notesSlides/notesSlide10.xml" Id="R7f7a40b54e0b401c" /><Relationship Type="http://schemas.openxmlformats.org/officeDocument/2006/relationships/slideLayout" Target="/ppt/slideLayouts/slideLayout1.xml" Id="R4cf231ca60614058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11.bin" Id="Rfdaa94b94c024309" /><Relationship Type="http://schemas.openxmlformats.org/officeDocument/2006/relationships/notesSlide" Target="/ppt/notesSlides/notesSlide11.xml" Id="R62b156519087483b" /><Relationship Type="http://schemas.openxmlformats.org/officeDocument/2006/relationships/slideLayout" Target="/ppt/slideLayouts/slideLayout1.xml" Id="Ra6fda4246a8a4e7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12.bin" Id="R0b2f3df9eab94bcc" /><Relationship Type="http://schemas.openxmlformats.org/officeDocument/2006/relationships/notesSlide" Target="/ppt/notesSlides/notesSlide12.xml" Id="R81615cfb620f4218" /><Relationship Type="http://schemas.openxmlformats.org/officeDocument/2006/relationships/slideLayout" Target="/ppt/slideLayouts/slideLayout1.xml" Id="Rc96f9cc77a324fc0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13.bin" Id="Rb6c274e37f0d4eb7" /><Relationship Type="http://schemas.openxmlformats.org/officeDocument/2006/relationships/notesSlide" Target="/ppt/notesSlides/notesSlide13.xml" Id="R9609bb3573674a1d" /><Relationship Type="http://schemas.openxmlformats.org/officeDocument/2006/relationships/slideLayout" Target="/ppt/slideLayouts/slideLayout1.xml" Id="R44418b0ec6e24ee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2.bin" Id="Rde2168890c3c4480" /><Relationship Type="http://schemas.openxmlformats.org/officeDocument/2006/relationships/notesSlide" Target="/ppt/notesSlides/notesSlide2.xml" Id="Rcc240fedb73e45fc" /><Relationship Type="http://schemas.openxmlformats.org/officeDocument/2006/relationships/slideLayout" Target="/ppt/slideLayouts/slideLayout1.xml" Id="R17a26c6280bd4de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3.bin" Id="Re9eb8b9cabd44810" /><Relationship Type="http://schemas.openxmlformats.org/officeDocument/2006/relationships/notesSlide" Target="/ppt/notesSlides/notesSlide3.xml" Id="Ra15c464d12274972" /><Relationship Type="http://schemas.openxmlformats.org/officeDocument/2006/relationships/slideLayout" Target="/ppt/slideLayouts/slideLayout1.xml" Id="R9cd48fc2ad934423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4.bin" Id="Rfe0f88563ab746ca" /><Relationship Type="http://schemas.openxmlformats.org/officeDocument/2006/relationships/notesSlide" Target="/ppt/notesSlides/notesSlide4.xml" Id="Rbfef689a52ed4060" /><Relationship Type="http://schemas.openxmlformats.org/officeDocument/2006/relationships/slideLayout" Target="/ppt/slideLayouts/slideLayout1.xml" Id="R5dd198b204d04e45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5.bin" Id="R050194217dbc4d26" /><Relationship Type="http://schemas.openxmlformats.org/officeDocument/2006/relationships/notesSlide" Target="/ppt/notesSlides/notesSlide5.xml" Id="R6ede5764a15b4332" /><Relationship Type="http://schemas.openxmlformats.org/officeDocument/2006/relationships/slideLayout" Target="/ppt/slideLayouts/slideLayout1.xml" Id="Ra94400243c0441c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6.bin" Id="R54d66001c8054deb" /><Relationship Type="http://schemas.openxmlformats.org/officeDocument/2006/relationships/notesSlide" Target="/ppt/notesSlides/notesSlide6.xml" Id="R9c64cfbe5e544641" /><Relationship Type="http://schemas.openxmlformats.org/officeDocument/2006/relationships/slideLayout" Target="/ppt/slideLayouts/slideLayout1.xml" Id="R4ca59a74cef54f3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7.bin" Id="R9cd8fd7e5a6e45d1" /><Relationship Type="http://schemas.openxmlformats.org/officeDocument/2006/relationships/notesSlide" Target="/ppt/notesSlides/notesSlide7.xml" Id="R9fcfdf4aae654161" /><Relationship Type="http://schemas.openxmlformats.org/officeDocument/2006/relationships/slideLayout" Target="/ppt/slideLayouts/slideLayout1.xml" Id="R4d90a12ae2914a8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8.bin" Id="Rde18ea44fa2a4596" /><Relationship Type="http://schemas.openxmlformats.org/officeDocument/2006/relationships/notesSlide" Target="/ppt/notesSlides/notesSlide8.xml" Id="R9c049117084f482f" /><Relationship Type="http://schemas.openxmlformats.org/officeDocument/2006/relationships/slideLayout" Target="/ppt/slideLayouts/slideLayout1.xml" Id="R85385a36886e406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9.bin" Id="R6b8e8839ea6d4a37" /><Relationship Type="http://schemas.openxmlformats.org/officeDocument/2006/relationships/notesSlide" Target="/ppt/notesSlides/notesSlide9.xml" Id="R210db649fb454d5e" /><Relationship Type="http://schemas.openxmlformats.org/officeDocument/2006/relationships/slideLayout" Target="/ppt/slideLayouts/slideLayout1.xml" Id="Rf44fdd6fcf3747a9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i</a:t>
            </a:r>
            <a:r>
              <a:rPr lang="en-US" dirty="0"/>
              <a:t>t</a:t>
            </a:r>
            <a:r>
              <a:rPr lang="en-US" dirty="0"/>
              <a:t>l</a:t>
            </a:r>
            <a:r>
              <a:rPr lang="en-US" dirty="0"/>
              <a:t>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3fe85f075f704a0e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3</a:t>
            </a:r>
            <a:r>
              <a:rPr lang="en-US" dirty="0"/>
              <a:t>.</a:t>
            </a:r>
            <a:r>
              <a:rPr lang="en-US" dirty="0"/>
              <a:t>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e77ef5bc194b42ba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3</a:t>
            </a:r>
            <a:r>
              <a:rPr lang="en-US" dirty="0"/>
              <a:t>.</a:t>
            </a:r>
            <a:r>
              <a:rPr lang="en-US" dirty="0"/>
              <a:t>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fdaa94b94c02430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3</a:t>
            </a:r>
            <a:r>
              <a:rPr lang="en-US" dirty="0"/>
              <a:t>.</a:t>
            </a:r>
            <a:r>
              <a:rPr lang="en-US" dirty="0"/>
              <a:t>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0b2f3df9eab94bcc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3</a:t>
            </a:r>
            <a:r>
              <a:rPr lang="en-US" dirty="0"/>
              <a:t>.</a:t>
            </a:r>
            <a:r>
              <a:rPr lang="en-US" dirty="0"/>
              <a:t>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b6c274e37f0d4eb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</a:t>
            </a:r>
            <a:r>
              <a:rPr lang="en-US" dirty="0"/>
              <a:t>n</a:t>
            </a:r>
            <a:r>
              <a:rPr lang="en-US" dirty="0"/>
              <a:t>d</a:t>
            </a:r>
            <a:r>
              <a:rPr lang="en-US" dirty="0"/>
              <a:t> </a:t>
            </a:r>
            <a:r>
              <a:rPr lang="en-US" dirty="0"/>
              <a:t>o</a:t>
            </a:r>
            <a:r>
              <a:rPr lang="en-US" dirty="0"/>
              <a:t>f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o</a:t>
            </a:r>
            <a:r>
              <a:rPr lang="en-US" dirty="0"/>
              <a:t>n</a:t>
            </a:r>
            <a:r>
              <a:rPr lang="en-US" dirty="0"/>
              <a:t>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1</a:t>
            </a:r>
            <a:r>
              <a:rPr lang="en-US" dirty="0"/>
              <a:t>.</a:t>
            </a:r>
            <a:r>
              <a:rPr lang="en-US" dirty="0"/>
              <a:t>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de2168890c3c448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1</a:t>
            </a:r>
            <a:r>
              <a:rPr lang="en-US" dirty="0"/>
              <a:t>.</a:t>
            </a:r>
            <a:r>
              <a:rPr lang="en-US" dirty="0"/>
              <a:t>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e9eb8b9cabd448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1</a:t>
            </a:r>
            <a:r>
              <a:rPr lang="en-US" dirty="0"/>
              <a:t>.</a:t>
            </a:r>
            <a:r>
              <a:rPr lang="en-US" dirty="0"/>
              <a:t>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fe0f88563ab746ca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1</a:t>
            </a:r>
            <a:r>
              <a:rPr lang="en-US" dirty="0"/>
              <a:t>.</a:t>
            </a:r>
            <a:r>
              <a:rPr lang="en-US" dirty="0"/>
              <a:t>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050194217dbc4d2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</a:t>
            </a:r>
            <a:r>
              <a:rPr lang="en-US" dirty="0"/>
              <a:t>n</a:t>
            </a:r>
            <a:r>
              <a:rPr lang="en-US" dirty="0"/>
              <a:t>d</a:t>
            </a:r>
            <a:r>
              <a:rPr lang="en-US" dirty="0"/>
              <a:t> </a:t>
            </a:r>
            <a:r>
              <a:rPr lang="en-US" dirty="0"/>
              <a:t>o</a:t>
            </a:r>
            <a:r>
              <a:rPr lang="en-US" dirty="0"/>
              <a:t>f</a:t>
            </a:r>
            <a:r>
              <a:rPr lang="en-US" dirty="0"/>
              <a:t> </a:t>
            </a:r>
            <a:r>
              <a:rPr lang="en-US" dirty="0"/>
              <a:t>V</a:t>
            </a:r>
            <a:r>
              <a:rPr lang="en-US" dirty="0"/>
              <a:t>e</a:t>
            </a:r>
            <a:r>
              <a:rPr lang="en-US" dirty="0"/>
              <a:t>r</a:t>
            </a:r>
            <a:r>
              <a:rPr lang="en-US" dirty="0"/>
              <a:t>s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2</a:t>
            </a:r>
            <a:r>
              <a:rPr lang="en-US" dirty="0"/>
              <a:t>.</a:t>
            </a:r>
            <a:r>
              <a:rPr lang="en-US" dirty="0"/>
              <a:t>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54d66001c8054deb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2</a:t>
            </a:r>
            <a:r>
              <a:rPr lang="en-US" dirty="0"/>
              <a:t>.</a:t>
            </a:r>
            <a:r>
              <a:rPr lang="en-US" dirty="0"/>
              <a:t>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9cd8fd7e5a6e45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2</a:t>
            </a:r>
            <a:r>
              <a:rPr lang="en-US" dirty="0"/>
              <a:t>.</a:t>
            </a:r>
            <a:r>
              <a:rPr lang="en-US" dirty="0"/>
              <a:t>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de18ea44fa2a459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1</a:t>
            </a:r>
            <a:r>
              <a:rPr lang="en-US" dirty="0"/>
              <a:t>3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/>
              <a:t>A</a:t>
            </a:r>
            <a:r>
              <a:rPr lang="en-US" dirty="0"/>
              <a:t>F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/>
              <a:t>H</a:t>
            </a:r>
            <a:r>
              <a:rPr lang="en-US" dirty="0"/>
              <a:t>U</a:t>
            </a:r>
            <a:r>
              <a:rPr lang="en-US" dirty="0"/>
              <a:t>S</a:t>
            </a:r>
            <a:r>
              <a:rPr lang="en-US" dirty="0"/>
              <a:t> </a:t>
            </a:r>
            <a:r>
              <a:rPr lang="en-US" dirty="0"/>
              <a:t>F</a:t>
            </a:r>
            <a:r>
              <a:rPr lang="en-US" dirty="0"/>
              <a:t>A</a:t>
            </a:r>
            <a:r>
              <a:rPr lang="en-US" dirty="0"/>
              <a:t>R</a:t>
            </a:r>
            <a:r>
              <a:rPr lang="en-US" dirty="0"/>
              <a:t> </a:t>
            </a:r>
            <a:r>
              <a:rPr lang="en-US" dirty="0"/>
              <a:t>-</a:t>
            </a:r>
            <a:r>
              <a:rPr lang="en-US" dirty="0"/>
              <a:t> </a:t>
            </a:r>
            <a:r>
              <a:rPr lang="en-US" dirty="0"/>
              <a:t>2</a:t>
            </a:r>
            <a:r>
              <a:rPr lang="en-US" dirty="0"/>
              <a:t>.</a:t>
            </a:r>
            <a:r>
              <a:rPr lang="en-US" dirty="0"/>
              <a:t>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6b8e8839ea6d4a3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</a:t>
            </a:r>
            <a:r>
              <a:rPr lang="en-US" dirty="0"/>
              <a:t>n</a:t>
            </a:r>
            <a:r>
              <a:rPr lang="en-US" dirty="0"/>
              <a:t>d</a:t>
            </a:r>
            <a:r>
              <a:rPr lang="en-US" dirty="0"/>
              <a:t> </a:t>
            </a:r>
            <a:r>
              <a:rPr lang="en-US" dirty="0"/>
              <a:t>o</a:t>
            </a:r>
            <a:r>
              <a:rPr lang="en-US" dirty="0"/>
              <a:t>f</a:t>
            </a:r>
            <a:r>
              <a:rPr lang="en-US" dirty="0"/>
              <a:t> </a:t>
            </a:r>
            <a:r>
              <a:rPr lang="en-US" dirty="0"/>
              <a:t>V</a:t>
            </a:r>
            <a:r>
              <a:rPr lang="en-US" dirty="0"/>
              <a:t>e</a:t>
            </a:r>
            <a:r>
              <a:rPr lang="en-US" dirty="0"/>
              <a:t>r</a:t>
            </a:r>
            <a:r>
              <a:rPr lang="en-US" dirty="0"/>
              <a:t>s</a:t>
            </a:r>
            <a:r>
              <a:rPr lang="en-US" dirty="0"/>
              <a:t>e</a:t>
            </a:r>
            <a:r>
              <a:rPr lang="en-US" dirty="0"/>
              <a:t> </a:t>
            </a:r>
            <a:r>
              <a:rPr lang="en-US" dirty="0"/>
              <a:t>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AE4C531A-A5C1-4393-9F1B-1CA42267F06E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/>
            </a:r>
          </a:p>
        </p:txBody>
      </p:sp>
    </p:spTree>
  </p:cSld>
  <p:clrMapOvr>
    <a:masterClrMapping/>
  </p:clrMapOvr>
  <p:transition/>
</p:sld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</Words>
  <Application>Microsoft Office PowerPoint</Application>
  <PresentationFormat>On-screen Show (16:9)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Slide Title</vt:lpstr>
    </vt:vector>
  </TitlesOfParts>
  <Company>AQ2 Technologies, LLC.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</dc:title>
  <dc:creator>RJStevensMusic.com</dc:creator>
  <cp:lastModifiedBy>bryan.ellis@teksouth.com</cp:lastModifiedBy>
  <cp:revision>14</cp:revision>
  <dcterms:created xsi:type="dcterms:W3CDTF">2008-03-16T18:22:36Z</dcterms:created>
  <dcterms:modified xsi:type="dcterms:W3CDTF">2019-07-27T16:55:21Z</dcterms:modified>
</cp:coreProperties>
</file>