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Yet Not I But Through Christ In Me 16x9 SN001.jpeg" descr="Yet Not I But Through Christ In Me 16x9 SN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Yet Not I But Through Christ In Me 16x9 SN010.jpeg" descr="Yet Not I But Through Christ In Me 16x9 SN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Yet Not I But Through Christ In Me 16x9 SN011.jpeg" descr="Yet Not I But Through Christ In Me 16x9 SN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Yet Not I But Through Christ In Me 16x9 SN012.jpeg" descr="Yet Not I But Through Christ In Me 16x9 SN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Yet Not I But Through Christ In Me 16x9 SN013.jpeg" descr="Yet Not I But Through Christ In Me 16x9 SN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Yet Not I But Through Christ In Me 16x9 SN014.jpeg" descr="Yet Not I But Through Christ In Me 16x9 SN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Yet Not I But Through Christ In Me 16x9 SN015.jpeg" descr="Yet Not I But Through Christ In Me 16x9 SN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Yet Not I But Through Christ In Me 16x9 SN016.jpeg" descr="Yet Not I But Through Christ In Me 16x9 SN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Yet Not I But Through Christ In Me 16x9 SN017.jpeg" descr="Yet Not I But Through Christ In Me 16x9 SN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Yet Not I But Through Christ In Me 16x9 SN002.jpeg" descr="Yet Not I But Through Christ In Me 16x9 SN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Yet Not I But Through Christ In Me 16x9 SN003.jpeg" descr="Yet Not I But Through Christ In Me 16x9 SN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Yet Not I But Through Christ In Me 16x9 SN004.jpeg" descr="Yet Not I But Through Christ In Me 16x9 SN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Yet Not I But Through Christ In Me 16x9 SN005.jpeg" descr="Yet Not I But Through Christ In Me 16x9 SN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Yet Not I But Through Christ In Me 16x9 SN006.jpeg" descr="Yet Not I But Through Christ In Me 16x9 SN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Yet Not I But Through Christ In Me 16x9 SN007.jpeg" descr="Yet Not I But Through Christ In Me 16x9 SN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Yet Not I But Through Christ In Me 16x9 SN008.jpeg" descr="Yet Not I But Through Christ In Me 16x9 SN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Yet Not I But Through Christ In Me 16x9 SN009.jpeg" descr="Yet Not I But Through Christ In Me 16x9 SN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